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5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5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1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55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8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6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17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0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9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4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0D06E-0BF4-CB4D-83B7-093FD2D967DC}" type="datetimeFigureOut">
              <a:rPr lang="en-US" smtClean="0"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C7B64-7E4C-234B-97DA-D24D717DC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eamingmedia.com/article.asp?id=7472" TargetMode="External"/><Relationship Id="rId4" Type="http://schemas.openxmlformats.org/officeDocument/2006/relationships/hyperlink" Target="http://mpeg.chiariglione.org/standards/mpeg-4" TargetMode="External"/><Relationship Id="rId5" Type="http://schemas.openxmlformats.org/officeDocument/2006/relationships/hyperlink" Target="http://en.wikipedia.org/wiki/MPEG-4" TargetMode="External"/><Relationship Id="rId6" Type="http://schemas.openxmlformats.org/officeDocument/2006/relationships/hyperlink" Target="http://en.wikipedia.org/wiki/Internet_Streaming_Media_Alliance" TargetMode="External"/><Relationship Id="rId7" Type="http://schemas.openxmlformats.org/officeDocument/2006/relationships/hyperlink" Target="http://www.music.mcgill.ca/~ich/classes/mumt621_09/presentations/wingate/Slide1Bib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reamingmedia.com/Articles/ReadArticle.aspx?ArticleID=6460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MPEG-4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Christian Smith</a:t>
            </a:r>
          </a:p>
          <a:p>
            <a:r>
              <a:rPr lang="en-US" dirty="0" smtClean="0"/>
              <a:t>MUMT-621</a:t>
            </a:r>
          </a:p>
          <a:p>
            <a:r>
              <a:rPr lang="en-US" dirty="0" smtClean="0"/>
              <a:t>Feb. 5</a:t>
            </a:r>
            <a:r>
              <a:rPr lang="en-US" baseline="30000" dirty="0" smtClean="0"/>
              <a:t>th</a:t>
            </a:r>
            <a:r>
              <a:rPr lang="en-US" dirty="0" smtClean="0"/>
              <a:t>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13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MPEG?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for internet streaming and synchronizing multimedia streams</a:t>
            </a:r>
          </a:p>
          <a:p>
            <a:r>
              <a:rPr lang="en-US" dirty="0" smtClean="0"/>
              <a:t>Motion Picture Experts Group, part of ISO (International Organization for Standardization)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786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</a:t>
            </a:r>
            <a:r>
              <a:rPr lang="en-US" i="1" dirty="0" smtClean="0"/>
              <a:t>MPEG-4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“A method of defining compression/decompression of audio and visual data.” (Wikipedia)</a:t>
            </a:r>
          </a:p>
          <a:p>
            <a:pPr lvl="1"/>
            <a:r>
              <a:rPr lang="en-US" dirty="0" smtClean="0"/>
              <a:t>Can also contain all types of media objects, and direct their behavior</a:t>
            </a:r>
          </a:p>
          <a:p>
            <a:pPr lvl="1"/>
            <a:r>
              <a:rPr lang="en-US" dirty="0" smtClean="0"/>
              <a:t>Has an Intellectual Property Management and Protection (IPMP) input</a:t>
            </a:r>
          </a:p>
          <a:p>
            <a:r>
              <a:rPr lang="en-US" dirty="0" smtClean="0"/>
              <a:t>Designed to scale down to dial up internet, cell phone and PDAs, as well as to stream media on desktops w/ up to 1Mbps</a:t>
            </a:r>
          </a:p>
          <a:p>
            <a:r>
              <a:rPr lang="en-US" dirty="0" smtClean="0"/>
              <a:t>The MPEG-4 AAC audio codec is the seed of the MP4</a:t>
            </a:r>
          </a:p>
          <a:p>
            <a:r>
              <a:rPr lang="en-US" dirty="0" smtClean="0"/>
              <a:t>The Internet Streaming Media Alliance was founded in December 2000 to standardize the way MPEG-4 products interact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547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MPEG begins work on digital video standard in 1990</a:t>
            </a:r>
          </a:p>
          <a:p>
            <a:r>
              <a:rPr lang="en-US" dirty="0" smtClean="0"/>
              <a:t>In 1992 they release MPEG-1</a:t>
            </a:r>
          </a:p>
          <a:p>
            <a:r>
              <a:rPr lang="en-US" dirty="0" smtClean="0"/>
              <a:t>In 1994 MPEG-2 released, 3 is combined w/ it</a:t>
            </a:r>
          </a:p>
          <a:p>
            <a:r>
              <a:rPr lang="en-US" dirty="0" smtClean="0"/>
              <a:t>1998: Parts one and two of MPEG-4 are released for teleconferences and lower frame rates and resolutions, an interactive portion is also released and is now used in PDAs and LCD screened phones</a:t>
            </a:r>
          </a:p>
          <a:p>
            <a:r>
              <a:rPr lang="en-US" dirty="0" smtClean="0"/>
              <a:t>In 2000: parts 3,4,5 began developing and now there are 30 parts that can be implemented in MPEG-4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41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MPEG-4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69801"/>
          </a:xfrm>
        </p:spPr>
        <p:txBody>
          <a:bodyPr>
            <a:noAutofit/>
          </a:bodyPr>
          <a:lstStyle/>
          <a:p>
            <a:r>
              <a:rPr lang="en-US" sz="900" dirty="0"/>
              <a:t>30 standardized parts to MPEG-4 coding, specified by ISO/IEC 14496-1 or ISO/IEC 14496-25 etc. </a:t>
            </a:r>
          </a:p>
          <a:p>
            <a:r>
              <a:rPr lang="en-US" sz="900" dirty="0"/>
              <a:t>1- Systems</a:t>
            </a:r>
          </a:p>
          <a:p>
            <a:r>
              <a:rPr lang="en-US" sz="900" dirty="0"/>
              <a:t>2- Video</a:t>
            </a:r>
          </a:p>
          <a:p>
            <a:r>
              <a:rPr lang="en-US" sz="900" dirty="0"/>
              <a:t>3-Audio</a:t>
            </a:r>
          </a:p>
          <a:p>
            <a:r>
              <a:rPr lang="en-US" sz="900" dirty="0"/>
              <a:t>4-Conformance Testing</a:t>
            </a:r>
          </a:p>
          <a:p>
            <a:r>
              <a:rPr lang="en-US" sz="900" dirty="0"/>
              <a:t>5-Reference Software</a:t>
            </a:r>
          </a:p>
          <a:p>
            <a:r>
              <a:rPr lang="en-US" sz="900" dirty="0"/>
              <a:t>6-Delivery Multimedia Integration Framework</a:t>
            </a:r>
          </a:p>
          <a:p>
            <a:r>
              <a:rPr lang="en-US" sz="900" dirty="0"/>
              <a:t>7-Optimised Software for MPEG-4 tools</a:t>
            </a:r>
          </a:p>
          <a:p>
            <a:r>
              <a:rPr lang="en-US" sz="900" dirty="0"/>
              <a:t>8-4 on IP framework</a:t>
            </a:r>
          </a:p>
          <a:p>
            <a:r>
              <a:rPr lang="en-US" sz="900" dirty="0"/>
              <a:t>9-Reference Hardware Description</a:t>
            </a:r>
          </a:p>
          <a:p>
            <a:r>
              <a:rPr lang="en-US" sz="900" dirty="0"/>
              <a:t>10-Advanced Video Coding</a:t>
            </a:r>
          </a:p>
          <a:p>
            <a:r>
              <a:rPr lang="en-US" sz="900" dirty="0"/>
              <a:t>11-Scene Description and Application Engine</a:t>
            </a:r>
          </a:p>
          <a:p>
            <a:r>
              <a:rPr lang="en-US" sz="900" dirty="0"/>
              <a:t>12-ISO Base Media File Format</a:t>
            </a:r>
          </a:p>
          <a:p>
            <a:r>
              <a:rPr lang="en-US" sz="900" dirty="0"/>
              <a:t>13-IPMP Extensions</a:t>
            </a:r>
          </a:p>
          <a:p>
            <a:r>
              <a:rPr lang="en-US" sz="900" dirty="0"/>
              <a:t>14-MP4 File Format</a:t>
            </a:r>
          </a:p>
          <a:p>
            <a:r>
              <a:rPr lang="en-US" sz="900" dirty="0"/>
              <a:t>15-AVC File Format</a:t>
            </a:r>
          </a:p>
          <a:p>
            <a:r>
              <a:rPr lang="en-US" sz="900" dirty="0"/>
              <a:t>16-Animation Framework </a:t>
            </a:r>
            <a:r>
              <a:rPr lang="en-US" sz="900" dirty="0" err="1"/>
              <a:t>eXtension</a:t>
            </a:r>
            <a:r>
              <a:rPr lang="en-US" sz="900" dirty="0"/>
              <a:t> (AFX)</a:t>
            </a:r>
          </a:p>
          <a:p>
            <a:r>
              <a:rPr lang="en-US" sz="900" dirty="0"/>
              <a:t>17-Streaming Text Format</a:t>
            </a:r>
          </a:p>
          <a:p>
            <a:r>
              <a:rPr lang="en-US" sz="900" dirty="0"/>
              <a:t>18-Font Compression and </a:t>
            </a:r>
            <a:r>
              <a:rPr lang="en-US" sz="900" dirty="0" err="1"/>
              <a:t>Streamig</a:t>
            </a:r>
            <a:endParaRPr lang="en-US" sz="900" dirty="0"/>
          </a:p>
          <a:p>
            <a:r>
              <a:rPr lang="en-US" sz="900" dirty="0"/>
              <a:t>19-Synthesized Texture Stream</a:t>
            </a:r>
          </a:p>
          <a:p>
            <a:r>
              <a:rPr lang="en-US" sz="900" dirty="0"/>
              <a:t>20-Lightweight Application Scene Representation</a:t>
            </a:r>
          </a:p>
          <a:p>
            <a:r>
              <a:rPr lang="en-US" sz="900" dirty="0"/>
              <a:t>21-MPEG-J Extension for rendering</a:t>
            </a:r>
          </a:p>
          <a:p>
            <a:r>
              <a:rPr lang="en-US" sz="900" dirty="0"/>
              <a:t>22-Open Font Format</a:t>
            </a:r>
          </a:p>
          <a:p>
            <a:r>
              <a:rPr lang="en-US" sz="900" dirty="0"/>
              <a:t>23-Symbolic Music Representation</a:t>
            </a:r>
          </a:p>
          <a:p>
            <a:r>
              <a:rPr lang="en-US" sz="900" dirty="0"/>
              <a:t>24-Audio-System Interaction</a:t>
            </a:r>
          </a:p>
          <a:p>
            <a:r>
              <a:rPr lang="en-US" sz="900" dirty="0"/>
              <a:t>25-3D Graphics Compression </a:t>
            </a:r>
            <a:r>
              <a:rPr lang="en-US" sz="900" dirty="0" err="1"/>
              <a:t>MOdel</a:t>
            </a:r>
            <a:endParaRPr lang="en-US" sz="900" dirty="0"/>
          </a:p>
          <a:p>
            <a:r>
              <a:rPr lang="en-US" sz="900" dirty="0"/>
              <a:t>26-Audio Conformance</a:t>
            </a:r>
          </a:p>
          <a:p>
            <a:r>
              <a:rPr lang="en-US" sz="900" dirty="0"/>
              <a:t>27-3D Graphics Conformance</a:t>
            </a:r>
          </a:p>
          <a:p>
            <a:r>
              <a:rPr lang="en-US" sz="900" dirty="0"/>
              <a:t>28-Composite Font</a:t>
            </a:r>
          </a:p>
          <a:p>
            <a:r>
              <a:rPr lang="en-US" sz="900" dirty="0"/>
              <a:t>29-Web Video Coding</a:t>
            </a:r>
          </a:p>
          <a:p>
            <a:r>
              <a:rPr lang="en-US" sz="900" dirty="0"/>
              <a:t>30-Timed Text and Associated Images in ISO Base Media File Format</a:t>
            </a:r>
          </a:p>
          <a:p>
            <a:r>
              <a:rPr lang="en-US" sz="900" dirty="0"/>
              <a:t>	-as well as Timed Text and Other Visual Overlays in ISO Base Media File Format</a:t>
            </a:r>
          </a:p>
        </p:txBody>
      </p:sp>
    </p:spTree>
    <p:extLst>
      <p:ext uri="{BB962C8B-B14F-4D97-AF65-F5344CB8AC3E}">
        <p14:creationId xmlns:p14="http://schemas.microsoft.com/office/powerpoint/2010/main" val="2706224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46"/>
            <a:ext cx="8229600" cy="5964917"/>
          </a:xfrm>
        </p:spPr>
        <p:txBody>
          <a:bodyPr/>
          <a:lstStyle/>
          <a:p>
            <a:r>
              <a:rPr lang="en-US" dirty="0" smtClean="0"/>
              <a:t>These parts are open to developers to decide which ones they want to use, and very few access all the parts</a:t>
            </a:r>
          </a:p>
          <a:p>
            <a:pPr lvl="1"/>
            <a:r>
              <a:rPr lang="en-US" dirty="0" smtClean="0"/>
              <a:t>This issue is solved through the use of ‘profiles’ and ‘levels’ w/in the MPEG-4 stream</a:t>
            </a:r>
          </a:p>
          <a:p>
            <a:r>
              <a:rPr lang="en-US" dirty="0" smtClean="0"/>
              <a:t>A profile includes one or more levels which are a part of the different parts available</a:t>
            </a:r>
          </a:p>
          <a:p>
            <a:pPr lvl="1"/>
            <a:r>
              <a:rPr lang="en-US" dirty="0" smtClean="0"/>
              <a:t>In this way a profile and level combination tells a codec builder to only go through the parts needed, limiting the complexity of each compression</a:t>
            </a:r>
          </a:p>
        </p:txBody>
      </p:sp>
    </p:spTree>
    <p:extLst>
      <p:ext uri="{BB962C8B-B14F-4D97-AF65-F5344CB8AC3E}">
        <p14:creationId xmlns:p14="http://schemas.microsoft.com/office/powerpoint/2010/main" val="2562821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Bouthililier</a:t>
            </a:r>
            <a:r>
              <a:rPr lang="en-US" dirty="0"/>
              <a:t>, Larry. </a:t>
            </a:r>
            <a:r>
              <a:rPr lang="en-US" dirty="0" smtClean="0"/>
              <a:t>The </a:t>
            </a:r>
            <a:r>
              <a:rPr lang="en-US" dirty="0"/>
              <a:t>MPEG Video Standards - </a:t>
            </a:r>
            <a:r>
              <a:rPr lang="en-US" dirty="0" smtClean="0"/>
              <a:t>From </a:t>
            </a:r>
            <a:r>
              <a:rPr lang="en-US" dirty="0"/>
              <a:t>1 </a:t>
            </a:r>
            <a:r>
              <a:rPr lang="en-US" dirty="0" smtClean="0"/>
              <a:t>To 21. </a:t>
            </a:r>
            <a:r>
              <a:rPr lang="en-US" i="1" dirty="0" smtClean="0"/>
              <a:t>Streaming </a:t>
            </a:r>
            <a:r>
              <a:rPr lang="en-US" i="1" dirty="0" err="1" smtClean="0"/>
              <a:t>Media.Com</a:t>
            </a:r>
            <a:r>
              <a:rPr lang="en-US" dirty="0" smtClean="0"/>
              <a:t>. </a:t>
            </a:r>
            <a:r>
              <a:rPr lang="en-US" dirty="0" smtClean="0">
                <a:hlinkClick r:id="rId2"/>
              </a:rPr>
              <a:t>http://www.streamingmedia.com/Articles/ReadArticle.aspx?ArticleID=64604</a:t>
            </a:r>
            <a:r>
              <a:rPr lang="en-US" dirty="0" smtClean="0"/>
              <a:t> (</a:t>
            </a:r>
            <a:r>
              <a:rPr lang="en-US" dirty="0"/>
              <a:t>accessed February 4, 2013)</a:t>
            </a:r>
            <a:r>
              <a:rPr lang="en-US" dirty="0" smtClean="0"/>
              <a:t>.</a:t>
            </a:r>
          </a:p>
          <a:p>
            <a:r>
              <a:rPr lang="en-US" dirty="0" smtClean="0"/>
              <a:t>Jacobs, Stevens. Start At The Beginning: An MPEG Timeline. </a:t>
            </a:r>
            <a:r>
              <a:rPr lang="en-US" i="1" dirty="0" smtClean="0"/>
              <a:t>Streaming </a:t>
            </a:r>
            <a:r>
              <a:rPr lang="en-US" i="1" dirty="0" err="1" smtClean="0"/>
              <a:t>Media.Com</a:t>
            </a:r>
            <a:r>
              <a:rPr lang="en-US" i="1" dirty="0" smtClean="0"/>
              <a:t>. </a:t>
            </a:r>
            <a:r>
              <a:rPr lang="en-US" u="sng" dirty="0" smtClean="0">
                <a:hlinkClick r:id="rId3"/>
              </a:rPr>
              <a:t>http://www.streamingmedia.com/article.asp?id=7472</a:t>
            </a:r>
            <a:r>
              <a:rPr lang="en-US" u="sng" dirty="0" smtClean="0"/>
              <a:t> </a:t>
            </a:r>
            <a:r>
              <a:rPr lang="en-US" dirty="0" smtClean="0"/>
              <a:t>(accessed February 4, 2013).  </a:t>
            </a:r>
          </a:p>
          <a:p>
            <a:r>
              <a:rPr lang="en-US" dirty="0" err="1" smtClean="0"/>
              <a:t>Koenen</a:t>
            </a:r>
            <a:r>
              <a:rPr lang="en-US" dirty="0" smtClean="0"/>
              <a:t>, Rob. MPEG-4. </a:t>
            </a:r>
            <a:r>
              <a:rPr lang="en-US" i="1" dirty="0" smtClean="0"/>
              <a:t>The Moving Picture Experts Group Website.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http://mpeg.chiariglione.org/standards/mpeg-4</a:t>
            </a:r>
            <a:r>
              <a:rPr lang="en-US" dirty="0" smtClean="0"/>
              <a:t> (accessed February 4, 2013).  </a:t>
            </a:r>
          </a:p>
          <a:p>
            <a:r>
              <a:rPr lang="en-US" dirty="0" smtClean="0"/>
              <a:t>Wikipedia Contributors. MPEG-4. </a:t>
            </a:r>
            <a:r>
              <a:rPr lang="en-US" i="1" dirty="0" smtClean="0"/>
              <a:t>Wikipedia, The Free Encyclopedia. </a:t>
            </a:r>
            <a:r>
              <a:rPr lang="en-US" u="sng" dirty="0" smtClean="0">
                <a:hlinkClick r:id="rId5"/>
              </a:rPr>
              <a:t>http://en.wikipedia.org/wiki/MPEG-4</a:t>
            </a:r>
            <a:r>
              <a:rPr lang="en-US" dirty="0" smtClean="0"/>
              <a:t> (accessed February 4, 2013).</a:t>
            </a:r>
          </a:p>
          <a:p>
            <a:r>
              <a:rPr lang="en-US" dirty="0" smtClean="0"/>
              <a:t>Wikipedia Contributors. Internet Streaming Media Alliance. </a:t>
            </a:r>
            <a:r>
              <a:rPr lang="en-US" i="1" dirty="0" smtClean="0"/>
              <a:t>Wikipedia, The Free </a:t>
            </a:r>
            <a:r>
              <a:rPr lang="en-US" i="1" dirty="0" err="1" smtClean="0"/>
              <a:t>Encyclopedia</a:t>
            </a:r>
            <a:r>
              <a:rPr lang="en-US" dirty="0" err="1" smtClean="0">
                <a:hlinkClick r:id="rId6"/>
              </a:rPr>
              <a:t>http</a:t>
            </a:r>
            <a:r>
              <a:rPr lang="en-US" dirty="0" smtClean="0">
                <a:hlinkClick r:id="rId6"/>
              </a:rPr>
              <a:t>://en.wikipedia.org/wiki/Internet_Streaming_Media_Alliance   </a:t>
            </a:r>
            <a:r>
              <a:rPr lang="en-US" dirty="0" smtClean="0"/>
              <a:t>(accessed February 4, 2013). </a:t>
            </a:r>
          </a:p>
          <a:p>
            <a:r>
              <a:rPr lang="en-US" dirty="0" smtClean="0"/>
              <a:t>Wingate, Cedar. Slide Presentation I: MPEG-4. </a:t>
            </a:r>
            <a:r>
              <a:rPr lang="en-US" dirty="0" smtClean="0">
                <a:hlinkClick r:id="rId7"/>
              </a:rPr>
              <a:t>http://www.music.mcgill.ca/~ich/classes/mumt621_09/presentations/wingate/Slide1Bib.htm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31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721</Words>
  <Application>Microsoft Macintosh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MPEG-4</vt:lpstr>
      <vt:lpstr>What is an MPEG?</vt:lpstr>
      <vt:lpstr>What is an MPEG-4? </vt:lpstr>
      <vt:lpstr>History</vt:lpstr>
      <vt:lpstr>MPEG-4 Parts</vt:lpstr>
      <vt:lpstr>PowerPoint Presentation</vt:lpstr>
      <vt:lpstr>Bibliography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MPEG-4</dc:title>
  <dc:creator>Hugh Smith</dc:creator>
  <cp:lastModifiedBy>Hugh Smith</cp:lastModifiedBy>
  <cp:revision>6</cp:revision>
  <dcterms:created xsi:type="dcterms:W3CDTF">2013-02-05T00:21:56Z</dcterms:created>
  <dcterms:modified xsi:type="dcterms:W3CDTF">2013-02-05T06:59:58Z</dcterms:modified>
</cp:coreProperties>
</file>